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2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E8FF-DE45-445C-83BB-08B6F254B8A6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D5C7-9400-40F0-A9A5-DB4F2E7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D72C-2D01-4366-90FF-540E83842009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132-6A07-4A0D-87FB-7CE3A9F3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D72C-2D01-4366-90FF-540E83842009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2132-6A07-4A0D-87FB-7CE3A9F3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884"/>
            <a:ext cx="6768918" cy="91720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1981201"/>
            <a:ext cx="297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lephant" panose="02020904090505020303" pitchFamily="18" charset="0"/>
              </a:rPr>
              <a:t>I am married to my friend, who I like a lot, Carl. We’ve been married for 27 years! We have three grown-ups &amp;  several grands, the youngest of the bunch we call Button.  ha</a:t>
            </a:r>
            <a:r>
              <a:rPr lang="en-US" sz="1600" b="1" dirty="0">
                <a:latin typeface="Elephant" panose="02020904090505020303" pitchFamily="18" charset="0"/>
              </a:rPr>
              <a:t>ve</a:t>
            </a:r>
            <a:r>
              <a:rPr lang="en-US" sz="1600" dirty="0">
                <a:latin typeface="Elephant" panose="02020904090505020303" pitchFamily="18" charset="0"/>
              </a:rPr>
              <a:t> been teaching for over 23 years. 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My birthday is Jan. 5</a:t>
            </a:r>
            <a:r>
              <a:rPr lang="en-US" sz="1600" baseline="30000" dirty="0">
                <a:latin typeface="Elephant" panose="02020904090505020303" pitchFamily="18" charset="0"/>
              </a:rPr>
              <a:t>th</a:t>
            </a:r>
            <a:r>
              <a:rPr lang="en-US" sz="1600" dirty="0">
                <a:latin typeface="Elephant" panose="02020904090505020303" pitchFamily="18" charset="0"/>
              </a:rPr>
              <a:t>  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297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lephant" panose="02020904090505020303" pitchFamily="18" charset="0"/>
              </a:rPr>
              <a:t>Teaching others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Attending Church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Spoiling my grands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  <a:p>
            <a:r>
              <a:rPr lang="en-US" sz="1600" dirty="0">
                <a:latin typeface="Elephant" panose="02020904090505020303" pitchFamily="18" charset="0"/>
              </a:rPr>
              <a:t>Traveling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Buying for others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Movie/Date Night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  <a:p>
            <a:r>
              <a:rPr lang="en-US" sz="1600" dirty="0">
                <a:latin typeface="Elephant" panose="02020904090505020303" pitchFamily="18" charset="0"/>
              </a:rPr>
              <a:t>Relaxing (</a:t>
            </a:r>
            <a:r>
              <a:rPr lang="en-US" sz="1400" dirty="0">
                <a:latin typeface="Elephant" panose="02020904090505020303" pitchFamily="18" charset="0"/>
              </a:rPr>
              <a:t>husband’s recliner</a:t>
            </a:r>
            <a:r>
              <a:rPr lang="en-US" sz="1200" dirty="0">
                <a:latin typeface="Elephant" panose="02020904090505020303" pitchFamily="18" charset="0"/>
              </a:rPr>
              <a:t>)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Playing Chess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Card games 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678" y="3118765"/>
            <a:ext cx="30423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Elephant" panose="02020904090505020303" pitchFamily="18" charset="0"/>
            </a:endParaRPr>
          </a:p>
          <a:p>
            <a:r>
              <a:rPr lang="en-US" sz="1600" dirty="0">
                <a:latin typeface="Elephant" panose="02020904090505020303" pitchFamily="18" charset="0"/>
              </a:rPr>
              <a:t>School Supply-Pilot Pen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Color-Green/Blue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Coffee-Starbucks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Place to Shop- Dillard's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Fast-food--Chick-fila 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  <a:p>
            <a:r>
              <a:rPr lang="en-US" sz="1600" dirty="0">
                <a:latin typeface="Elephant" panose="02020904090505020303" pitchFamily="18" charset="0"/>
              </a:rPr>
              <a:t>Candles-Bath &amp; Body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Scents-Clean-linen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Candy-Kit-Kats </a:t>
            </a:r>
            <a:r>
              <a:rPr lang="en-US" sz="1600" dirty="0">
                <a:latin typeface="Elephant" panose="02020904090505020303" pitchFamily="18" charset="0"/>
                <a:sym typeface="Wingdings" panose="05000000000000000000" pitchFamily="2" charset="2"/>
              </a:rPr>
              <a:t></a:t>
            </a:r>
            <a:endParaRPr lang="en-US" sz="1600" dirty="0">
              <a:latin typeface="Elephant" panose="02020904090505020303" pitchFamily="18" charset="0"/>
            </a:endParaRPr>
          </a:p>
          <a:p>
            <a:r>
              <a:rPr lang="en-US" sz="1600" dirty="0">
                <a:latin typeface="Elephant" panose="02020904090505020303" pitchFamily="18" charset="0"/>
              </a:rPr>
              <a:t> Salty-Sea-Salt Almonds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Crunchy snack-Lays Chips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Fruit-Dried Pineapple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Sit &amp; Eat- Road House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Drinks-Ginger Ale</a:t>
            </a:r>
          </a:p>
          <a:p>
            <a:r>
              <a:rPr lang="en-US" sz="1600" dirty="0">
                <a:latin typeface="Elephant" panose="02020904090505020303" pitchFamily="18" charset="0"/>
              </a:rPr>
              <a:t>Online shop- AMAZON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endParaRPr lang="en-US" sz="1600" b="1" dirty="0"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953" y="1377982"/>
            <a:ext cx="42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lephant" panose="02020904090505020303" pitchFamily="18" charset="0"/>
              </a:rPr>
              <a:t>Hi, I’m Mrs. Rollins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721"/>
          <a:stretch/>
        </p:blipFill>
        <p:spPr>
          <a:xfrm>
            <a:off x="4539342" y="171675"/>
            <a:ext cx="1948543" cy="2343871"/>
          </a:xfrm>
          <a:prstGeom prst="ellipse">
            <a:avLst/>
          </a:prstGeom>
          <a:ln w="130175">
            <a:solidFill>
              <a:schemeClr val="tx1">
                <a:lumMod val="75000"/>
                <a:lumOff val="25000"/>
              </a:schemeClr>
            </a:solidFill>
          </a:ln>
          <a:effectLst>
            <a:softEdge rad="3175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0CDAA-096F-EF22-71AE-B412C82E6C78}"/>
              </a:ext>
            </a:extLst>
          </p:cNvPr>
          <p:cNvSpPr/>
          <p:nvPr/>
        </p:nvSpPr>
        <p:spPr>
          <a:xfrm>
            <a:off x="89082" y="528998"/>
            <a:ext cx="4635318" cy="58477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Meet the Media Specialist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392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131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Elephant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LaGrow</dc:creator>
  <cp:lastModifiedBy>Rollins, Dedra</cp:lastModifiedBy>
  <cp:revision>19</cp:revision>
  <dcterms:created xsi:type="dcterms:W3CDTF">2019-08-16T21:09:29Z</dcterms:created>
  <dcterms:modified xsi:type="dcterms:W3CDTF">2024-07-31T02:13:28Z</dcterms:modified>
</cp:coreProperties>
</file>